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79" r:id="rId22"/>
    <p:sldId id="280" r:id="rId23"/>
    <p:sldId id="282" r:id="rId24"/>
    <p:sldId id="281" r:id="rId25"/>
    <p:sldId id="283" r:id="rId26"/>
    <p:sldId id="277" r:id="rId27"/>
    <p:sldId id="284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2.jpe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.jpe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58" y="4801572"/>
            <a:ext cx="2802194" cy="18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2986324" y="4368020"/>
            <a:ext cx="62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Uma aula introdutória focando mais em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B22DC44-7105-4B72-A538-5920809FCB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41" y="2614515"/>
            <a:ext cx="2828925" cy="161925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430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6394</TotalTime>
  <Words>736</Words>
  <Application>Microsoft Office PowerPoint</Application>
  <PresentationFormat>Widescreen</PresentationFormat>
  <Paragraphs>166</Paragraphs>
  <Slides>27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80</cp:revision>
  <dcterms:created xsi:type="dcterms:W3CDTF">2020-10-25T10:14:05Z</dcterms:created>
  <dcterms:modified xsi:type="dcterms:W3CDTF">2020-11-14T16:55:16Z</dcterms:modified>
</cp:coreProperties>
</file>